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21/08/2024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21/08/2024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3189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sz="1800" b="1" i="0" u="none" strike="noStrike" baseline="0" dirty="0">
                <a:latin typeface="CIDFont+F1"/>
              </a:rPr>
              <a:t>SEGURANÇA E SAÚDE NO TRABALHO COM INFLAMÁVEIS E COMBUSTÍVEIS – CURSO AVANÇADO I - RECICLAGEM</a:t>
            </a: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04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1 ano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9220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5074375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D38B554-C388-4DD0-977A-D7F352A027B6}"/>
              </a:ext>
            </a:extLst>
          </p:cNvPr>
          <p:cNvSpPr txBox="1"/>
          <p:nvPr/>
        </p:nvSpPr>
        <p:spPr>
          <a:xfrm>
            <a:off x="180231" y="1210374"/>
            <a:ext cx="738103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Estrutura curricular:</a:t>
            </a:r>
          </a:p>
          <a:p>
            <a:pPr algn="l"/>
            <a:endParaRPr lang="pt-BR" sz="1100" dirty="0">
              <a:solidFill>
                <a:srgbClr val="595959"/>
              </a:solidFill>
              <a:latin typeface="CIDFont+F3"/>
            </a:endParaRP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Inflamáveis: características, propriedades, perigos e riscos;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Controles coletivo e individual para trabalhos com inflamáveis;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Fontes de ignição e seu controle;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Proteção contra incêndio com inflamáveis;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Procedimentos em situações de emergência com inflamáveis;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Estudo da Norma Regulamentadora nº 20;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Metodologias de Análise de Riscos: conceitos e exercícios práticos;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Permissão para Trabalho com Inflamáveis;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Acidentes com inflamáveis: análise de causas e medidas preventivas;</a:t>
            </a: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Planejamento de Resposta a emergências com Inflamáveis.</a:t>
            </a:r>
          </a:p>
          <a:p>
            <a:pPr algn="l"/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  <a:p>
            <a:r>
              <a:rPr lang="pt-BR" sz="1100" dirty="0">
                <a:solidFill>
                  <a:srgbClr val="595959"/>
                </a:solidFill>
                <a:latin typeface="CIDFont+F3"/>
              </a:rPr>
              <a:t>Referência: NR 20 - Segurança e Saúde no Trabalho com Inflamáveis e Combustíveis </a:t>
            </a:r>
          </a:p>
          <a:p>
            <a:pPr algn="l"/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  <a:p>
            <a:pPr algn="l"/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2491</TotalTime>
  <Words>259</Words>
  <Application>Microsoft Office PowerPoint</Application>
  <PresentationFormat>Personalizar</PresentationFormat>
  <Paragraphs>48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3" baseType="lpstr">
      <vt:lpstr>Arial</vt:lpstr>
      <vt:lpstr>Arial Narrow</vt:lpstr>
      <vt:lpstr>Calibri</vt:lpstr>
      <vt:lpstr>CIDFont+F1</vt:lpstr>
      <vt:lpstr>CIDFont+F3</vt:lpstr>
      <vt:lpstr>Copperplate Gothic Bold</vt:lpstr>
      <vt:lpstr>Franklin Gothic Book</vt:lpstr>
      <vt:lpstr>Perpetua</vt:lpstr>
      <vt:lpstr>Verdana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374</cp:revision>
  <cp:lastPrinted>2023-01-18T11:46:20Z</cp:lastPrinted>
  <dcterms:created xsi:type="dcterms:W3CDTF">1996-09-21T19:33:27Z</dcterms:created>
  <dcterms:modified xsi:type="dcterms:W3CDTF">2024-08-21T11:39:51Z</dcterms:modified>
</cp:coreProperties>
</file>